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omments/modernComment_108_F5DB7F97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257" r:id="rId5"/>
    <p:sldId id="258" r:id="rId6"/>
    <p:sldId id="259" r:id="rId7"/>
    <p:sldId id="267" r:id="rId8"/>
    <p:sldId id="269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D44BEE6-3E5F-21F8-0A1D-8DEB44C7A021}" name="Alex Shur" initials="AS" userId="S::ALEX@shamir.co.il::8deed447-5f9c-4bcc-bca2-cb72240b1f1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29FEFA-6EDF-42EC-B7BD-0FCE05DCDA03}" v="5" dt="2025-01-28T11:59:53.8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44" y="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it Tzur" userId="107f5334-6ffc-489e-8437-039101ea83e6" providerId="ADAL" clId="{5F8C319A-0F73-4B6A-88B5-8B0A9D2C3E16}"/>
    <pc:docChg chg="undo redo custSel addSld delSld modSld">
      <pc:chgData name="Amit Tzur" userId="107f5334-6ffc-489e-8437-039101ea83e6" providerId="ADAL" clId="{5F8C319A-0F73-4B6A-88B5-8B0A9D2C3E16}" dt="2024-06-04T11:08:19.621" v="294" actId="554"/>
      <pc:docMkLst>
        <pc:docMk/>
      </pc:docMkLst>
      <pc:sldChg chg="mod modShow">
        <pc:chgData name="Amit Tzur" userId="107f5334-6ffc-489e-8437-039101ea83e6" providerId="ADAL" clId="{5F8C319A-0F73-4B6A-88B5-8B0A9D2C3E16}" dt="2024-06-04T07:59:54.875" v="265" actId="729"/>
        <pc:sldMkLst>
          <pc:docMk/>
          <pc:sldMk cId="1606292014" sldId="261"/>
        </pc:sldMkLst>
      </pc:sldChg>
      <pc:sldChg chg="del">
        <pc:chgData name="Amit Tzur" userId="107f5334-6ffc-489e-8437-039101ea83e6" providerId="ADAL" clId="{5F8C319A-0F73-4B6A-88B5-8B0A9D2C3E16}" dt="2024-06-04T07:41:58.074" v="243" actId="47"/>
        <pc:sldMkLst>
          <pc:docMk/>
          <pc:sldMk cId="3303282093" sldId="262"/>
        </pc:sldMkLst>
      </pc:sldChg>
      <pc:sldChg chg="addSp delSp modSp add mod">
        <pc:chgData name="Amit Tzur" userId="107f5334-6ffc-489e-8437-039101ea83e6" providerId="ADAL" clId="{5F8C319A-0F73-4B6A-88B5-8B0A9D2C3E16}" dt="2024-06-04T11:08:19.621" v="294" actId="554"/>
        <pc:sldMkLst>
          <pc:docMk/>
          <pc:sldMk cId="3416796338" sldId="263"/>
        </pc:sldMkLst>
      </pc:sldChg>
      <pc:sldChg chg="modSp add mod">
        <pc:chgData name="Amit Tzur" userId="107f5334-6ffc-489e-8437-039101ea83e6" providerId="ADAL" clId="{5F8C319A-0F73-4B6A-88B5-8B0A9D2C3E16}" dt="2024-06-04T07:41:36.085" v="227" actId="1035"/>
        <pc:sldMkLst>
          <pc:docMk/>
          <pc:sldMk cId="4124802967" sldId="264"/>
        </pc:sldMkLst>
      </pc:sldChg>
      <pc:sldChg chg="addSp delSp modSp new mod setBg">
        <pc:chgData name="Amit Tzur" userId="107f5334-6ffc-489e-8437-039101ea83e6" providerId="ADAL" clId="{5F8C319A-0F73-4B6A-88B5-8B0A9D2C3E16}" dt="2024-06-04T08:04:21.689" v="269" actId="26606"/>
        <pc:sldMkLst>
          <pc:docMk/>
          <pc:sldMk cId="2757153333" sldId="265"/>
        </pc:sldMkLst>
      </pc:sldChg>
    </pc:docChg>
  </pc:docChgLst>
  <pc:docChgLst>
    <pc:chgData name="Amit Tzur" userId="107f5334-6ffc-489e-8437-039101ea83e6" providerId="ADAL" clId="{6D29FEFA-6EDF-42EC-B7BD-0FCE05DCDA03}"/>
    <pc:docChg chg="undo redo custSel modSld">
      <pc:chgData name="Amit Tzur" userId="107f5334-6ffc-489e-8437-039101ea83e6" providerId="ADAL" clId="{6D29FEFA-6EDF-42EC-B7BD-0FCE05DCDA03}" dt="2025-01-28T12:01:21.899" v="51" actId="207"/>
      <pc:docMkLst>
        <pc:docMk/>
      </pc:docMkLst>
      <pc:sldChg chg="addSp delSp modSp mod">
        <pc:chgData name="Amit Tzur" userId="107f5334-6ffc-489e-8437-039101ea83e6" providerId="ADAL" clId="{6D29FEFA-6EDF-42EC-B7BD-0FCE05DCDA03}" dt="2025-01-28T12:01:21.899" v="51" actId="207"/>
        <pc:sldMkLst>
          <pc:docMk/>
          <pc:sldMk cId="4124802967" sldId="264"/>
        </pc:sldMkLst>
        <pc:spChg chg="mod">
          <ac:chgData name="Amit Tzur" userId="107f5334-6ffc-489e-8437-039101ea83e6" providerId="ADAL" clId="{6D29FEFA-6EDF-42EC-B7BD-0FCE05DCDA03}" dt="2025-01-28T12:01:19.555" v="50" actId="207"/>
          <ac:spMkLst>
            <pc:docMk/>
            <pc:sldMk cId="4124802967" sldId="264"/>
            <ac:spMk id="9" creationId="{BD90BE54-7F67-65E8-BE65-14719D4224E3}"/>
          </ac:spMkLst>
        </pc:spChg>
        <pc:spChg chg="mod">
          <ac:chgData name="Amit Tzur" userId="107f5334-6ffc-489e-8437-039101ea83e6" providerId="ADAL" clId="{6D29FEFA-6EDF-42EC-B7BD-0FCE05DCDA03}" dt="2025-01-28T12:01:17.167" v="49" actId="207"/>
          <ac:spMkLst>
            <pc:docMk/>
            <pc:sldMk cId="4124802967" sldId="264"/>
            <ac:spMk id="10" creationId="{628CC555-9B07-00CC-8928-47ABF5AB6140}"/>
          </ac:spMkLst>
        </pc:spChg>
        <pc:spChg chg="mod">
          <ac:chgData name="Amit Tzur" userId="107f5334-6ffc-489e-8437-039101ea83e6" providerId="ADAL" clId="{6D29FEFA-6EDF-42EC-B7BD-0FCE05DCDA03}" dt="2025-01-28T12:01:11.987" v="47" actId="207"/>
          <ac:spMkLst>
            <pc:docMk/>
            <pc:sldMk cId="4124802967" sldId="264"/>
            <ac:spMk id="13" creationId="{97FF7EBC-6FA0-D343-8509-EF4A070796CD}"/>
          </ac:spMkLst>
        </pc:spChg>
        <pc:spChg chg="mod">
          <ac:chgData name="Amit Tzur" userId="107f5334-6ffc-489e-8437-039101ea83e6" providerId="ADAL" clId="{6D29FEFA-6EDF-42EC-B7BD-0FCE05DCDA03}" dt="2025-01-28T12:01:14.701" v="48" actId="207"/>
          <ac:spMkLst>
            <pc:docMk/>
            <pc:sldMk cId="4124802967" sldId="264"/>
            <ac:spMk id="16" creationId="{B6644207-D5FD-1C35-AAD8-78DA5C3AB285}"/>
          </ac:spMkLst>
        </pc:spChg>
        <pc:spChg chg="mod">
          <ac:chgData name="Amit Tzur" userId="107f5334-6ffc-489e-8437-039101ea83e6" providerId="ADAL" clId="{6D29FEFA-6EDF-42EC-B7BD-0FCE05DCDA03}" dt="2025-01-28T12:01:21.899" v="51" actId="207"/>
          <ac:spMkLst>
            <pc:docMk/>
            <pc:sldMk cId="4124802967" sldId="264"/>
            <ac:spMk id="18" creationId="{52E191AC-1F78-ADAA-2F14-337C5969EECA}"/>
          </ac:spMkLst>
        </pc:spChg>
        <pc:spChg chg="mod">
          <ac:chgData name="Amit Tzur" userId="107f5334-6ffc-489e-8437-039101ea83e6" providerId="ADAL" clId="{6D29FEFA-6EDF-42EC-B7BD-0FCE05DCDA03}" dt="2025-01-28T12:00:56.920" v="43" actId="207"/>
          <ac:spMkLst>
            <pc:docMk/>
            <pc:sldMk cId="4124802967" sldId="264"/>
            <ac:spMk id="19" creationId="{8BE99E9A-8DF3-47B9-DB98-4CF599D52F6B}"/>
          </ac:spMkLst>
        </pc:spChg>
        <pc:spChg chg="mod">
          <ac:chgData name="Amit Tzur" userId="107f5334-6ffc-489e-8437-039101ea83e6" providerId="ADAL" clId="{6D29FEFA-6EDF-42EC-B7BD-0FCE05DCDA03}" dt="2025-01-28T12:01:09.276" v="46" actId="207"/>
          <ac:spMkLst>
            <pc:docMk/>
            <pc:sldMk cId="4124802967" sldId="264"/>
            <ac:spMk id="22" creationId="{EC923531-D9FD-E94B-DB6D-5EF82C8D6010}"/>
          </ac:spMkLst>
        </pc:spChg>
        <pc:spChg chg="mod">
          <ac:chgData name="Amit Tzur" userId="107f5334-6ffc-489e-8437-039101ea83e6" providerId="ADAL" clId="{6D29FEFA-6EDF-42EC-B7BD-0FCE05DCDA03}" dt="2025-01-28T12:01:06.439" v="45" actId="207"/>
          <ac:spMkLst>
            <pc:docMk/>
            <pc:sldMk cId="4124802967" sldId="264"/>
            <ac:spMk id="23" creationId="{379F13EB-5632-3CFF-0199-0C2B853BC617}"/>
          </ac:spMkLst>
        </pc:spChg>
        <pc:spChg chg="mod">
          <ac:chgData name="Amit Tzur" userId="107f5334-6ffc-489e-8437-039101ea83e6" providerId="ADAL" clId="{6D29FEFA-6EDF-42EC-B7BD-0FCE05DCDA03}" dt="2025-01-28T11:59:53.890" v="17"/>
          <ac:spMkLst>
            <pc:docMk/>
            <pc:sldMk cId="4124802967" sldId="264"/>
            <ac:spMk id="26" creationId="{48C3597E-CCB1-93C6-8E80-AE35DF67DF01}"/>
          </ac:spMkLst>
        </pc:spChg>
        <pc:spChg chg="mod topLvl">
          <ac:chgData name="Amit Tzur" userId="107f5334-6ffc-489e-8437-039101ea83e6" providerId="ADAL" clId="{6D29FEFA-6EDF-42EC-B7BD-0FCE05DCDA03}" dt="2025-01-28T11:56:53.399" v="12" actId="165"/>
          <ac:spMkLst>
            <pc:docMk/>
            <pc:sldMk cId="4124802967" sldId="264"/>
            <ac:spMk id="38" creationId="{2E9E229A-2ED7-17EE-9526-D934982A07C7}"/>
          </ac:spMkLst>
        </pc:spChg>
        <pc:spChg chg="mod topLvl">
          <ac:chgData name="Amit Tzur" userId="107f5334-6ffc-489e-8437-039101ea83e6" providerId="ADAL" clId="{6D29FEFA-6EDF-42EC-B7BD-0FCE05DCDA03}" dt="2025-01-28T11:56:53.399" v="12" actId="165"/>
          <ac:spMkLst>
            <pc:docMk/>
            <pc:sldMk cId="4124802967" sldId="264"/>
            <ac:spMk id="39" creationId="{6ADA4205-1F15-1FC0-83AE-9960CC24B474}"/>
          </ac:spMkLst>
        </pc:spChg>
        <pc:spChg chg="mod topLvl">
          <ac:chgData name="Amit Tzur" userId="107f5334-6ffc-489e-8437-039101ea83e6" providerId="ADAL" clId="{6D29FEFA-6EDF-42EC-B7BD-0FCE05DCDA03}" dt="2025-01-28T11:56:53.399" v="12" actId="165"/>
          <ac:spMkLst>
            <pc:docMk/>
            <pc:sldMk cId="4124802967" sldId="264"/>
            <ac:spMk id="42" creationId="{53C0625D-72E4-D73D-926F-FFFE8EF98E05}"/>
          </ac:spMkLst>
        </pc:spChg>
        <pc:spChg chg="mod topLvl">
          <ac:chgData name="Amit Tzur" userId="107f5334-6ffc-489e-8437-039101ea83e6" providerId="ADAL" clId="{6D29FEFA-6EDF-42EC-B7BD-0FCE05DCDA03}" dt="2025-01-28T11:56:53.399" v="12" actId="165"/>
          <ac:spMkLst>
            <pc:docMk/>
            <pc:sldMk cId="4124802967" sldId="264"/>
            <ac:spMk id="45" creationId="{7A1DD57D-6501-099E-2100-8A6A85CD85DD}"/>
          </ac:spMkLst>
        </pc:spChg>
        <pc:spChg chg="mod topLvl">
          <ac:chgData name="Amit Tzur" userId="107f5334-6ffc-489e-8437-039101ea83e6" providerId="ADAL" clId="{6D29FEFA-6EDF-42EC-B7BD-0FCE05DCDA03}" dt="2025-01-28T11:56:53.399" v="12" actId="165"/>
          <ac:spMkLst>
            <pc:docMk/>
            <pc:sldMk cId="4124802967" sldId="264"/>
            <ac:spMk id="47" creationId="{8B24E461-E17D-8801-58C5-C936E38FE6DF}"/>
          </ac:spMkLst>
        </pc:spChg>
        <pc:spChg chg="mod topLvl">
          <ac:chgData name="Amit Tzur" userId="107f5334-6ffc-489e-8437-039101ea83e6" providerId="ADAL" clId="{6D29FEFA-6EDF-42EC-B7BD-0FCE05DCDA03}" dt="2025-01-28T11:56:53.399" v="12" actId="165"/>
          <ac:spMkLst>
            <pc:docMk/>
            <pc:sldMk cId="4124802967" sldId="264"/>
            <ac:spMk id="48" creationId="{6753D7C4-D7D8-8F72-8D8E-BF405C93EA5A}"/>
          </ac:spMkLst>
        </pc:spChg>
        <pc:spChg chg="mod topLvl">
          <ac:chgData name="Amit Tzur" userId="107f5334-6ffc-489e-8437-039101ea83e6" providerId="ADAL" clId="{6D29FEFA-6EDF-42EC-B7BD-0FCE05DCDA03}" dt="2025-01-28T11:56:53.399" v="12" actId="165"/>
          <ac:spMkLst>
            <pc:docMk/>
            <pc:sldMk cId="4124802967" sldId="264"/>
            <ac:spMk id="54" creationId="{1D4F09DE-452E-1500-4E5C-E3251C85B08E}"/>
          </ac:spMkLst>
        </pc:spChg>
        <pc:spChg chg="mod topLvl">
          <ac:chgData name="Amit Tzur" userId="107f5334-6ffc-489e-8437-039101ea83e6" providerId="ADAL" clId="{6D29FEFA-6EDF-42EC-B7BD-0FCE05DCDA03}" dt="2025-01-28T11:56:53.399" v="12" actId="165"/>
          <ac:spMkLst>
            <pc:docMk/>
            <pc:sldMk cId="4124802967" sldId="264"/>
            <ac:spMk id="55" creationId="{01819DD2-034F-EC16-F207-6ABF9A481EBE}"/>
          </ac:spMkLst>
        </pc:spChg>
        <pc:spChg chg="mod">
          <ac:chgData name="Amit Tzur" userId="107f5334-6ffc-489e-8437-039101ea83e6" providerId="ADAL" clId="{6D29FEFA-6EDF-42EC-B7BD-0FCE05DCDA03}" dt="2025-01-28T11:56:53.399" v="12" actId="165"/>
          <ac:spMkLst>
            <pc:docMk/>
            <pc:sldMk cId="4124802967" sldId="264"/>
            <ac:spMk id="58" creationId="{1FFDF0F6-D935-1A6E-BDAE-CF1026672451}"/>
          </ac:spMkLst>
        </pc:spChg>
        <pc:grpChg chg="mod ord">
          <ac:chgData name="Amit Tzur" userId="107f5334-6ffc-489e-8437-039101ea83e6" providerId="ADAL" clId="{6D29FEFA-6EDF-42EC-B7BD-0FCE05DCDA03}" dt="2025-01-28T12:00:26.190" v="41" actId="1036"/>
          <ac:grpSpMkLst>
            <pc:docMk/>
            <pc:sldMk cId="4124802967" sldId="264"/>
            <ac:grpSpMk id="7" creationId="{FBB366D2-6CF3-256E-60FB-94CC4556A6E7}"/>
          </ac:grpSpMkLst>
        </pc:grpChg>
        <pc:grpChg chg="add del mod">
          <ac:chgData name="Amit Tzur" userId="107f5334-6ffc-489e-8437-039101ea83e6" providerId="ADAL" clId="{6D29FEFA-6EDF-42EC-B7BD-0FCE05DCDA03}" dt="2025-01-28T12:00:26.046" v="40" actId="478"/>
          <ac:grpSpMkLst>
            <pc:docMk/>
            <pc:sldMk cId="4124802967" sldId="264"/>
            <ac:grpSpMk id="36" creationId="{5FCE5BBB-935F-D5EC-E5E0-2368802CE88B}"/>
          </ac:grpSpMkLst>
        </pc:grpChg>
        <pc:picChg chg="add mod ord">
          <ac:chgData name="Amit Tzur" userId="107f5334-6ffc-489e-8437-039101ea83e6" providerId="ADAL" clId="{6D29FEFA-6EDF-42EC-B7BD-0FCE05DCDA03}" dt="2025-01-28T11:56:54.364" v="16" actId="931"/>
          <ac:picMkLst>
            <pc:docMk/>
            <pc:sldMk cId="4124802967" sldId="264"/>
            <ac:picMk id="6" creationId="{3D2922F4-31C3-5C1E-B56D-4292CD14D631}"/>
          </ac:picMkLst>
        </pc:picChg>
        <pc:picChg chg="mod">
          <ac:chgData name="Amit Tzur" userId="107f5334-6ffc-489e-8437-039101ea83e6" providerId="ADAL" clId="{6D29FEFA-6EDF-42EC-B7BD-0FCE05DCDA03}" dt="2025-01-28T11:59:53.890" v="17"/>
          <ac:picMkLst>
            <pc:docMk/>
            <pc:sldMk cId="4124802967" sldId="264"/>
            <ac:picMk id="8" creationId="{FCD4FA4A-40DB-B5EC-6069-96BB21F76468}"/>
          </ac:picMkLst>
        </pc:picChg>
        <pc:picChg chg="mod topLvl">
          <ac:chgData name="Amit Tzur" userId="107f5334-6ffc-489e-8437-039101ea83e6" providerId="ADAL" clId="{6D29FEFA-6EDF-42EC-B7BD-0FCE05DCDA03}" dt="2025-01-28T11:56:53.399" v="12" actId="165"/>
          <ac:picMkLst>
            <pc:docMk/>
            <pc:sldMk cId="4124802967" sldId="264"/>
            <ac:picMk id="37" creationId="{E3219E44-3089-C1A7-7E2D-2B341D4AC5A8}"/>
          </ac:picMkLst>
        </pc:picChg>
        <pc:cxnChg chg="mod">
          <ac:chgData name="Amit Tzur" userId="107f5334-6ffc-489e-8437-039101ea83e6" providerId="ADAL" clId="{6D29FEFA-6EDF-42EC-B7BD-0FCE05DCDA03}" dt="2025-01-28T12:00:26.046" v="40" actId="478"/>
          <ac:cxnSpMkLst>
            <pc:docMk/>
            <pc:sldMk cId="4124802967" sldId="264"/>
            <ac:cxnSpMk id="40" creationId="{7834B476-4F43-EF59-9640-4EBF21F995EC}"/>
          </ac:cxnSpMkLst>
        </pc:cxnChg>
        <pc:cxnChg chg="mod">
          <ac:chgData name="Amit Tzur" userId="107f5334-6ffc-489e-8437-039101ea83e6" providerId="ADAL" clId="{6D29FEFA-6EDF-42EC-B7BD-0FCE05DCDA03}" dt="2025-01-28T12:00:26.046" v="40" actId="478"/>
          <ac:cxnSpMkLst>
            <pc:docMk/>
            <pc:sldMk cId="4124802967" sldId="264"/>
            <ac:cxnSpMk id="41" creationId="{BB05645A-493B-6EFA-4936-1B96CE01A678}"/>
          </ac:cxnSpMkLst>
        </pc:cxnChg>
        <pc:cxnChg chg="mod">
          <ac:chgData name="Amit Tzur" userId="107f5334-6ffc-489e-8437-039101ea83e6" providerId="ADAL" clId="{6D29FEFA-6EDF-42EC-B7BD-0FCE05DCDA03}" dt="2025-01-28T12:00:26.046" v="40" actId="478"/>
          <ac:cxnSpMkLst>
            <pc:docMk/>
            <pc:sldMk cId="4124802967" sldId="264"/>
            <ac:cxnSpMk id="43" creationId="{A6C412A8-3119-DC3F-2E4A-2CEE5A4611F2}"/>
          </ac:cxnSpMkLst>
        </pc:cxnChg>
        <pc:cxnChg chg="mod">
          <ac:chgData name="Amit Tzur" userId="107f5334-6ffc-489e-8437-039101ea83e6" providerId="ADAL" clId="{6D29FEFA-6EDF-42EC-B7BD-0FCE05DCDA03}" dt="2025-01-28T12:00:26.046" v="40" actId="478"/>
          <ac:cxnSpMkLst>
            <pc:docMk/>
            <pc:sldMk cId="4124802967" sldId="264"/>
            <ac:cxnSpMk id="44" creationId="{37AB4796-692A-2D41-C0B4-88E98CD32E18}"/>
          </ac:cxnSpMkLst>
        </pc:cxnChg>
        <pc:cxnChg chg="mod">
          <ac:chgData name="Amit Tzur" userId="107f5334-6ffc-489e-8437-039101ea83e6" providerId="ADAL" clId="{6D29FEFA-6EDF-42EC-B7BD-0FCE05DCDA03}" dt="2025-01-28T12:00:26.046" v="40" actId="478"/>
          <ac:cxnSpMkLst>
            <pc:docMk/>
            <pc:sldMk cId="4124802967" sldId="264"/>
            <ac:cxnSpMk id="46" creationId="{B3F618C8-B2B9-F584-079B-B88503DA1F7E}"/>
          </ac:cxnSpMkLst>
        </pc:cxnChg>
        <pc:cxnChg chg="mod">
          <ac:chgData name="Amit Tzur" userId="107f5334-6ffc-489e-8437-039101ea83e6" providerId="ADAL" clId="{6D29FEFA-6EDF-42EC-B7BD-0FCE05DCDA03}" dt="2025-01-28T12:00:26.046" v="40" actId="478"/>
          <ac:cxnSpMkLst>
            <pc:docMk/>
            <pc:sldMk cId="4124802967" sldId="264"/>
            <ac:cxnSpMk id="49" creationId="{14B7B81E-FAC8-86A4-C414-8961730B0B16}"/>
          </ac:cxnSpMkLst>
        </pc:cxnChg>
        <pc:cxnChg chg="mod">
          <ac:chgData name="Amit Tzur" userId="107f5334-6ffc-489e-8437-039101ea83e6" providerId="ADAL" clId="{6D29FEFA-6EDF-42EC-B7BD-0FCE05DCDA03}" dt="2025-01-28T12:00:26.046" v="40" actId="478"/>
          <ac:cxnSpMkLst>
            <pc:docMk/>
            <pc:sldMk cId="4124802967" sldId="264"/>
            <ac:cxnSpMk id="53" creationId="{6AD4F370-79EB-09EA-037D-D8D6701E65FE}"/>
          </ac:cxnSpMkLst>
        </pc:cxnChg>
        <pc:cxnChg chg="mod">
          <ac:chgData name="Amit Tzur" userId="107f5334-6ffc-489e-8437-039101ea83e6" providerId="ADAL" clId="{6D29FEFA-6EDF-42EC-B7BD-0FCE05DCDA03}" dt="2025-01-28T12:00:26.046" v="40" actId="478"/>
          <ac:cxnSpMkLst>
            <pc:docMk/>
            <pc:sldMk cId="4124802967" sldId="264"/>
            <ac:cxnSpMk id="56" creationId="{3F9BE717-F5EA-59C1-2728-1DA1D4B1B511}"/>
          </ac:cxnSpMkLst>
        </pc:cxnChg>
      </pc:sldChg>
    </pc:docChg>
  </pc:docChgLst>
  <pc:docChgLst>
    <pc:chgData name="Amit Tzur" userId="107f5334-6ffc-489e-8437-039101ea83e6" providerId="ADAL" clId="{B4068C79-970F-4344-A1EA-7CF0A5495F21}"/>
    <pc:docChg chg="custSel modSld">
      <pc:chgData name="Amit Tzur" userId="107f5334-6ffc-489e-8437-039101ea83e6" providerId="ADAL" clId="{B4068C79-970F-4344-A1EA-7CF0A5495F21}" dt="2024-03-04T12:38:20.917" v="1" actId="22"/>
      <pc:docMkLst>
        <pc:docMk/>
      </pc:docMkLst>
      <pc:sldChg chg="addSp delSp mod">
        <pc:chgData name="Amit Tzur" userId="107f5334-6ffc-489e-8437-039101ea83e6" providerId="ADAL" clId="{B4068C79-970F-4344-A1EA-7CF0A5495F21}" dt="2024-03-04T12:38:20.917" v="1" actId="22"/>
        <pc:sldMkLst>
          <pc:docMk/>
          <pc:sldMk cId="1606292014" sldId="261"/>
        </pc:sldMkLst>
      </pc:sldChg>
    </pc:docChg>
  </pc:docChgLst>
  <pc:docChgLst>
    <pc:chgData name="Amit Tzur" userId="S::amitt@shamir.co.il::107f5334-6ffc-489e-8437-039101ea83e6" providerId="AD" clId="Web-{2BDE7C5C-06D9-4E6D-D23F-0F3DC0204363}"/>
    <pc:docChg chg="addSld delSld modSld">
      <pc:chgData name="Amit Tzur" userId="S::amitt@shamir.co.il::107f5334-6ffc-489e-8437-039101ea83e6" providerId="AD" clId="Web-{2BDE7C5C-06D9-4E6D-D23F-0F3DC0204363}" dt="2024-06-04T08:14:49.137" v="8"/>
      <pc:docMkLst>
        <pc:docMk/>
      </pc:docMkLst>
      <pc:sldChg chg="modSp del">
        <pc:chgData name="Amit Tzur" userId="S::amitt@shamir.co.il::107f5334-6ffc-489e-8437-039101ea83e6" providerId="AD" clId="Web-{2BDE7C5C-06D9-4E6D-D23F-0F3DC0204363}" dt="2024-06-04T08:14:49.137" v="8"/>
        <pc:sldMkLst>
          <pc:docMk/>
          <pc:sldMk cId="2757153333" sldId="265"/>
        </pc:sldMkLst>
      </pc:sldChg>
      <pc:sldChg chg="addSp delSp modSp new">
        <pc:chgData name="Amit Tzur" userId="S::amitt@shamir.co.il::107f5334-6ffc-489e-8437-039101ea83e6" providerId="AD" clId="Web-{2BDE7C5C-06D9-4E6D-D23F-0F3DC0204363}" dt="2024-06-04T08:13:53.448" v="7"/>
        <pc:sldMkLst>
          <pc:docMk/>
          <pc:sldMk cId="1405631053" sldId="266"/>
        </pc:sldMkLst>
      </pc:sldChg>
    </pc:docChg>
  </pc:docChgLst>
  <pc:docChgLst>
    <pc:chgData name="Amit Tzur" userId="107f5334-6ffc-489e-8437-039101ea83e6" providerId="ADAL" clId="{84E67237-7B2C-4130-94D6-55ACB22A6220}"/>
    <pc:docChg chg="undo custSel addSld delSld modSld">
      <pc:chgData name="Amit Tzur" userId="107f5334-6ffc-489e-8437-039101ea83e6" providerId="ADAL" clId="{84E67237-7B2C-4130-94D6-55ACB22A6220}" dt="2024-03-04T11:59:37.163" v="259" actId="14100"/>
      <pc:docMkLst>
        <pc:docMk/>
      </pc:docMkLst>
      <pc:sldChg chg="modSp add del mod">
        <pc:chgData name="Amit Tzur" userId="107f5334-6ffc-489e-8437-039101ea83e6" providerId="ADAL" clId="{84E67237-7B2C-4130-94D6-55ACB22A6220}" dt="2024-03-03T11:02:57.317" v="254" actId="20577"/>
        <pc:sldMkLst>
          <pc:docMk/>
          <pc:sldMk cId="2795459318" sldId="259"/>
        </pc:sldMkLst>
      </pc:sldChg>
      <pc:sldChg chg="add del">
        <pc:chgData name="Amit Tzur" userId="107f5334-6ffc-489e-8437-039101ea83e6" providerId="ADAL" clId="{84E67237-7B2C-4130-94D6-55ACB22A6220}" dt="2024-03-03T11:03:10.057" v="255" actId="47"/>
        <pc:sldMkLst>
          <pc:docMk/>
          <pc:sldMk cId="4281445884" sldId="260"/>
        </pc:sldMkLst>
      </pc:sldChg>
      <pc:sldChg chg="addSp delSp modSp mod">
        <pc:chgData name="Amit Tzur" userId="107f5334-6ffc-489e-8437-039101ea83e6" providerId="ADAL" clId="{84E67237-7B2C-4130-94D6-55ACB22A6220}" dt="2024-03-04T11:59:37.163" v="259" actId="14100"/>
        <pc:sldMkLst>
          <pc:docMk/>
          <pc:sldMk cId="1606292014" sldId="261"/>
        </pc:sldMkLst>
      </pc:sldChg>
      <pc:sldChg chg="addSp delSp modSp mod">
        <pc:chgData name="Amit Tzur" userId="107f5334-6ffc-489e-8437-039101ea83e6" providerId="ADAL" clId="{84E67237-7B2C-4130-94D6-55ACB22A6220}" dt="2024-03-03T10:56:13.302" v="230" actId="1037"/>
        <pc:sldMkLst>
          <pc:docMk/>
          <pc:sldMk cId="3303282093" sldId="262"/>
        </pc:sldMkLst>
      </pc:sldChg>
      <pc:sldChg chg="del">
        <pc:chgData name="Amit Tzur" userId="107f5334-6ffc-489e-8437-039101ea83e6" providerId="ADAL" clId="{84E67237-7B2C-4130-94D6-55ACB22A6220}" dt="2024-03-03T11:03:13.278" v="256" actId="47"/>
        <pc:sldMkLst>
          <pc:docMk/>
          <pc:sldMk cId="3705371114" sldId="264"/>
        </pc:sldMkLst>
      </pc:sldChg>
      <pc:sldChg chg="del">
        <pc:chgData name="Amit Tzur" userId="107f5334-6ffc-489e-8437-039101ea83e6" providerId="ADAL" clId="{84E67237-7B2C-4130-94D6-55ACB22A6220}" dt="2024-03-03T11:03:13.278" v="256" actId="47"/>
        <pc:sldMkLst>
          <pc:docMk/>
          <pc:sldMk cId="367048502" sldId="265"/>
        </pc:sldMkLst>
      </pc:sldChg>
      <pc:sldChg chg="del">
        <pc:chgData name="Amit Tzur" userId="107f5334-6ffc-489e-8437-039101ea83e6" providerId="ADAL" clId="{84E67237-7B2C-4130-94D6-55ACB22A6220}" dt="2024-03-03T11:03:13.278" v="256" actId="47"/>
        <pc:sldMkLst>
          <pc:docMk/>
          <pc:sldMk cId="2873827327" sldId="266"/>
        </pc:sldMkLst>
      </pc:sldChg>
      <pc:sldChg chg="del">
        <pc:chgData name="Amit Tzur" userId="107f5334-6ffc-489e-8437-039101ea83e6" providerId="ADAL" clId="{84E67237-7B2C-4130-94D6-55ACB22A6220}" dt="2024-03-03T11:03:13.278" v="256" actId="47"/>
        <pc:sldMkLst>
          <pc:docMk/>
          <pc:sldMk cId="4242284918" sldId="267"/>
        </pc:sldMkLst>
      </pc:sldChg>
      <pc:sldChg chg="del">
        <pc:chgData name="Amit Tzur" userId="107f5334-6ffc-489e-8437-039101ea83e6" providerId="ADAL" clId="{84E67237-7B2C-4130-94D6-55ACB22A6220}" dt="2024-03-03T11:03:13.278" v="256" actId="47"/>
        <pc:sldMkLst>
          <pc:docMk/>
          <pc:sldMk cId="4000811970" sldId="268"/>
        </pc:sldMkLst>
      </pc:sldChg>
      <pc:sldChg chg="del">
        <pc:chgData name="Amit Tzur" userId="107f5334-6ffc-489e-8437-039101ea83e6" providerId="ADAL" clId="{84E67237-7B2C-4130-94D6-55ACB22A6220}" dt="2024-03-03T11:03:13.278" v="256" actId="47"/>
        <pc:sldMkLst>
          <pc:docMk/>
          <pc:sldMk cId="1028495053" sldId="269"/>
        </pc:sldMkLst>
      </pc:sldChg>
      <pc:sldChg chg="del">
        <pc:chgData name="Amit Tzur" userId="107f5334-6ffc-489e-8437-039101ea83e6" providerId="ADAL" clId="{84E67237-7B2C-4130-94D6-55ACB22A6220}" dt="2024-03-03T11:03:13.278" v="256" actId="47"/>
        <pc:sldMkLst>
          <pc:docMk/>
          <pc:sldMk cId="2637921554" sldId="270"/>
        </pc:sldMkLst>
      </pc:sldChg>
      <pc:sldChg chg="del">
        <pc:chgData name="Amit Tzur" userId="107f5334-6ffc-489e-8437-039101ea83e6" providerId="ADAL" clId="{84E67237-7B2C-4130-94D6-55ACB22A6220}" dt="2024-03-03T11:03:13.278" v="256" actId="47"/>
        <pc:sldMkLst>
          <pc:docMk/>
          <pc:sldMk cId="415490304" sldId="271"/>
        </pc:sldMkLst>
      </pc:sldChg>
      <pc:sldChg chg="del">
        <pc:chgData name="Amit Tzur" userId="107f5334-6ffc-489e-8437-039101ea83e6" providerId="ADAL" clId="{84E67237-7B2C-4130-94D6-55ACB22A6220}" dt="2024-03-03T11:03:13.278" v="256" actId="47"/>
        <pc:sldMkLst>
          <pc:docMk/>
          <pc:sldMk cId="1087326776" sldId="272"/>
        </pc:sldMkLst>
      </pc:sldChg>
    </pc:docChg>
  </pc:docChgLst>
  <pc:docChgLst>
    <pc:chgData name="Alex Shur" userId="8deed447-5f9c-4bcc-bca2-cb72240b1f17" providerId="ADAL" clId="{DAEBDA07-4D77-4419-9696-043A5052BAE5}"/>
    <pc:docChg chg="custSel modSld">
      <pc:chgData name="Alex Shur" userId="8deed447-5f9c-4bcc-bca2-cb72240b1f17" providerId="ADAL" clId="{DAEBDA07-4D77-4419-9696-043A5052BAE5}" dt="2024-06-05T06:16:51.876" v="47"/>
      <pc:docMkLst>
        <pc:docMk/>
      </pc:docMkLst>
      <pc:sldChg chg="modSp mod">
        <pc:chgData name="Alex Shur" userId="8deed447-5f9c-4bcc-bca2-cb72240b1f17" providerId="ADAL" clId="{DAEBDA07-4D77-4419-9696-043A5052BAE5}" dt="2024-06-05T06:10:50.758" v="32" actId="14100"/>
        <pc:sldMkLst>
          <pc:docMk/>
          <pc:sldMk cId="2795459318" sldId="259"/>
        </pc:sldMkLst>
      </pc:sldChg>
      <pc:sldChg chg="modSp mod addCm">
        <pc:chgData name="Alex Shur" userId="8deed447-5f9c-4bcc-bca2-cb72240b1f17" providerId="ADAL" clId="{DAEBDA07-4D77-4419-9696-043A5052BAE5}" dt="2024-06-05T06:16:51.876" v="47"/>
        <pc:sldMkLst>
          <pc:docMk/>
          <pc:sldMk cId="4124802967" sldId="26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Alex Shur" userId="8deed447-5f9c-4bcc-bca2-cb72240b1f17" providerId="ADAL" clId="{DAEBDA07-4D77-4419-9696-043A5052BAE5}" dt="2024-06-05T06:16:51.876" v="47"/>
              <pc2:cmMkLst xmlns:pc2="http://schemas.microsoft.com/office/powerpoint/2019/9/main/command">
                <pc:docMk/>
                <pc:sldMk cId="4124802967" sldId="264"/>
                <pc2:cmMk id="{CD31F403-28F5-4653-9208-231297D60067}"/>
              </pc2:cmMkLst>
            </pc226:cmChg>
            <pc226:cmChg xmlns:pc226="http://schemas.microsoft.com/office/powerpoint/2022/06/main/command" chg="add">
              <pc226:chgData name="Alex Shur" userId="8deed447-5f9c-4bcc-bca2-cb72240b1f17" providerId="ADAL" clId="{DAEBDA07-4D77-4419-9696-043A5052BAE5}" dt="2024-06-05T06:15:11.921" v="46"/>
              <pc2:cmMkLst xmlns:pc2="http://schemas.microsoft.com/office/powerpoint/2019/9/main/command">
                <pc:docMk/>
                <pc:sldMk cId="4124802967" sldId="264"/>
                <pc2:cmMk id="{FE79D695-5A86-451A-9C8A-77F3924A3EC8}"/>
              </pc2:cmMkLst>
            </pc226:cmChg>
          </p:ext>
        </pc:extLst>
      </pc:sldChg>
    </pc:docChg>
  </pc:docChgLst>
  <pc:docChgLst>
    <pc:chgData name="Amit Tzur" userId="107f5334-6ffc-489e-8437-039101ea83e6" providerId="ADAL" clId="{BCAC6AF3-7C32-4E8E-AE7F-DC409BA1D1B0}"/>
    <pc:docChg chg="undo redo custSel addSld delSld modSld">
      <pc:chgData name="Amit Tzur" userId="107f5334-6ffc-489e-8437-039101ea83e6" providerId="ADAL" clId="{BCAC6AF3-7C32-4E8E-AE7F-DC409BA1D1B0}" dt="2024-06-05T09:16:10.349" v="201" actId="207"/>
      <pc:docMkLst>
        <pc:docMk/>
      </pc:docMkLst>
      <pc:sldChg chg="del">
        <pc:chgData name="Amit Tzur" userId="107f5334-6ffc-489e-8437-039101ea83e6" providerId="ADAL" clId="{BCAC6AF3-7C32-4E8E-AE7F-DC409BA1D1B0}" dt="2024-06-05T06:56:31.563" v="0" actId="47"/>
        <pc:sldMkLst>
          <pc:docMk/>
          <pc:sldMk cId="1606292014" sldId="261"/>
        </pc:sldMkLst>
      </pc:sldChg>
      <pc:sldChg chg="del">
        <pc:chgData name="Amit Tzur" userId="107f5334-6ffc-489e-8437-039101ea83e6" providerId="ADAL" clId="{BCAC6AF3-7C32-4E8E-AE7F-DC409BA1D1B0}" dt="2024-06-05T06:58:08.095" v="4" actId="47"/>
        <pc:sldMkLst>
          <pc:docMk/>
          <pc:sldMk cId="3416796338" sldId="263"/>
        </pc:sldMkLst>
      </pc:sldChg>
      <pc:sldChg chg="addSp delSp modSp mod modCm">
        <pc:chgData name="Amit Tzur" userId="107f5334-6ffc-489e-8437-039101ea83e6" providerId="ADAL" clId="{BCAC6AF3-7C32-4E8E-AE7F-DC409BA1D1B0}" dt="2024-06-05T09:16:10.349" v="201" actId="207"/>
        <pc:sldMkLst>
          <pc:docMk/>
          <pc:sldMk cId="4124802967" sldId="26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Amit Tzur" userId="107f5334-6ffc-489e-8437-039101ea83e6" providerId="ADAL" clId="{BCAC6AF3-7C32-4E8E-AE7F-DC409BA1D1B0}" dt="2024-06-05T07:55:55.874" v="190" actId="2056"/>
              <pc2:cmMkLst xmlns:pc2="http://schemas.microsoft.com/office/powerpoint/2019/9/main/command">
                <pc:docMk/>
                <pc:sldMk cId="4124802967" sldId="264"/>
                <pc2:cmMk id="{CD31F403-28F5-4653-9208-231297D60067}"/>
              </pc2:cmMkLst>
            </pc226:cmChg>
            <pc226:cmChg xmlns:pc226="http://schemas.microsoft.com/office/powerpoint/2022/06/main/command" chg="mod">
              <pc226:chgData name="Amit Tzur" userId="107f5334-6ffc-489e-8437-039101ea83e6" providerId="ADAL" clId="{BCAC6AF3-7C32-4E8E-AE7F-DC409BA1D1B0}" dt="2024-06-05T07:55:55.874" v="190" actId="2056"/>
              <pc2:cmMkLst xmlns:pc2="http://schemas.microsoft.com/office/powerpoint/2019/9/main/command">
                <pc:docMk/>
                <pc:sldMk cId="4124802967" sldId="264"/>
                <pc2:cmMk id="{FE79D695-5A86-451A-9C8A-77F3924A3EC8}"/>
              </pc2:cmMkLst>
            </pc226:cmChg>
          </p:ext>
        </pc:extLst>
      </pc:sldChg>
      <pc:sldChg chg="del">
        <pc:chgData name="Amit Tzur" userId="107f5334-6ffc-489e-8437-039101ea83e6" providerId="ADAL" clId="{BCAC6AF3-7C32-4E8E-AE7F-DC409BA1D1B0}" dt="2024-06-05T07:55:16.325" v="188" actId="47"/>
        <pc:sldMkLst>
          <pc:docMk/>
          <pc:sldMk cId="1405631053" sldId="266"/>
        </pc:sldMkLst>
      </pc:sldChg>
      <pc:sldChg chg="addSp delSp add mod">
        <pc:chgData name="Amit Tzur" userId="107f5334-6ffc-489e-8437-039101ea83e6" providerId="ADAL" clId="{BCAC6AF3-7C32-4E8E-AE7F-DC409BA1D1B0}" dt="2024-06-05T07:55:05.280" v="187" actId="22"/>
        <pc:sldMkLst>
          <pc:docMk/>
          <pc:sldMk cId="2061031875" sldId="267"/>
        </pc:sldMkLst>
      </pc:sldChg>
      <pc:sldChg chg="addSp delSp modSp add del mod">
        <pc:chgData name="Amit Tzur" userId="107f5334-6ffc-489e-8437-039101ea83e6" providerId="ADAL" clId="{BCAC6AF3-7C32-4E8E-AE7F-DC409BA1D1B0}" dt="2024-06-05T07:00:47.163" v="17" actId="47"/>
        <pc:sldMkLst>
          <pc:docMk/>
          <pc:sldMk cId="882364002" sldId="268"/>
        </pc:sldMkLst>
      </pc:sldChg>
      <pc:sldChg chg="addSp delSp modSp add del mod">
        <pc:chgData name="Amit Tzur" userId="107f5334-6ffc-489e-8437-039101ea83e6" providerId="ADAL" clId="{BCAC6AF3-7C32-4E8E-AE7F-DC409BA1D1B0}" dt="2024-06-05T07:48:01.422" v="186" actId="1037"/>
        <pc:sldMkLst>
          <pc:docMk/>
          <pc:sldMk cId="4000811970" sldId="269"/>
        </pc:sldMkLst>
      </pc:sldChg>
    </pc:docChg>
  </pc:docChgLst>
</pc:chgInfo>
</file>

<file path=ppt/comments/modernComment_108_F5DB7F9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E79D695-5A86-451A-9C8A-77F3924A3EC8}" authorId="{7D44BEE6-3E5F-21F8-0A1D-8DEB44C7A021}" created="2024-06-05T06:15:11.887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124802967" sldId="264"/>
      <ac:spMk id="12" creationId="{025503CD-7E47-0B7A-7809-5BDD286D8B01}"/>
    </ac:deMkLst>
    <p188:txBody>
      <a:bodyPr/>
      <a:lstStyle/>
      <a:p>
        <a:r>
          <a:rPr lang="en-US"/>
          <a:t>חצים יותר ברורים</a:t>
        </a:r>
      </a:p>
    </p188:txBody>
  </p188:cm>
  <p188:cm id="{CD31F403-28F5-4653-9208-231297D60067}" authorId="{7D44BEE6-3E5F-21F8-0A1D-8DEB44C7A021}" created="2024-06-05T06:16:51.835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124802967" sldId="264"/>
      <ac:picMk id="7" creationId="{DE7B9800-C0BD-1894-F2E7-A05982A1CD2B}"/>
    </ac:deMkLst>
    <p188:txBody>
      <a:bodyPr/>
      <a:lstStyle/>
      <a:p>
        <a:r>
          <a:rPr lang="en-US"/>
          <a:t>תמונה אחת עם כל החצים</a:t>
        </a:r>
      </a:p>
    </p188:txBody>
  </p188:cm>
</p188:cmLst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B3A423-1443-404C-8225-96EB12D754E2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48A65F-7097-6542-A915-297C54BD1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3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787" y="6325221"/>
            <a:ext cx="10512425" cy="365125"/>
          </a:xfrm>
        </p:spPr>
        <p:txBody>
          <a:bodyPr lIns="0"/>
          <a:lstStyle>
            <a:lvl1pPr marL="0" algn="ctr" defTabSz="914400" rtl="0" eaLnBrk="1" latinLnBrk="0" hangingPunct="1">
              <a:defRPr/>
            </a:lvl1pPr>
          </a:lstStyle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50762F-7010-5D4F-A6AB-C0291B21B558}"/>
              </a:ext>
            </a:extLst>
          </p:cNvPr>
          <p:cNvSpPr txBox="1"/>
          <p:nvPr userDrawn="1"/>
        </p:nvSpPr>
        <p:spPr>
          <a:xfrm>
            <a:off x="2589144" y="2592157"/>
            <a:ext cx="69573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NOTE</a:t>
            </a:r>
            <a:endParaRPr lang="he-IL" sz="4000" b="1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60B2F4-6D80-374A-84C9-A3887D9FACD7}"/>
              </a:ext>
            </a:extLst>
          </p:cNvPr>
          <p:cNvSpPr txBox="1"/>
          <p:nvPr userDrawn="1"/>
        </p:nvSpPr>
        <p:spPr>
          <a:xfrm>
            <a:off x="1282148" y="3356658"/>
            <a:ext cx="95713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3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Presentation is intended for </a:t>
            </a:r>
          </a:p>
          <a:p>
            <a:pPr marL="0" algn="ctr" defTabSz="914400" rtl="0" eaLnBrk="1" latinLnBrk="0" hangingPunct="1"/>
            <a:r>
              <a:rPr lang="en-US" sz="3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use with in Shamir Group.</a:t>
            </a:r>
          </a:p>
          <a:p>
            <a:pPr marL="0" algn="ctr" defTabSz="914400" rtl="0" eaLnBrk="1" latinLnBrk="0" hangingPunct="1"/>
            <a:r>
              <a:rPr lang="en-US" sz="3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Please delete this slide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FDDF8B7-0AE3-6047-9158-8581F5994D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23511" y="996732"/>
            <a:ext cx="1344979" cy="1098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67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65CD-248E-874D-A844-6110F3CA6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88" y="521611"/>
            <a:ext cx="7650635" cy="780664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/>
              <a:t>Click to edit Headline, 1 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EDB20DC6-9D3D-F74C-BD3F-B734B0BCE2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1904" y="1367405"/>
            <a:ext cx="3629025" cy="4026715"/>
          </a:xfrm>
        </p:spPr>
        <p:txBody>
          <a:bodyPr l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28F2906-C995-B741-9FD7-75E3066B228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14498" y="1367405"/>
            <a:ext cx="3629025" cy="4026715"/>
          </a:xfrm>
        </p:spPr>
        <p:txBody>
          <a:bodyPr l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3A5CFDC-71DA-E143-B822-F6E8821035CD}"/>
              </a:ext>
            </a:extLst>
          </p:cNvPr>
          <p:cNvSpPr/>
          <p:nvPr userDrawn="1"/>
        </p:nvSpPr>
        <p:spPr>
          <a:xfrm>
            <a:off x="10076683" y="584200"/>
            <a:ext cx="1635892" cy="3128215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53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65CD-248E-874D-A844-6110F3CA6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1904" y="519630"/>
            <a:ext cx="7650635" cy="780664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/>
              <a:t>Click to edit Headline, 1 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0B75FE4-44F9-A540-B6AB-03EA8BD98ED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291904" y="1375776"/>
            <a:ext cx="3639615" cy="53558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B27C5BB-996D-7347-A2EF-F2975668B3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336061" y="1375776"/>
            <a:ext cx="3639615" cy="535580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0413866-BDD2-2D47-994B-3D21B1B3A2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1904" y="1911917"/>
            <a:ext cx="3629025" cy="2478088"/>
          </a:xfrm>
        </p:spPr>
        <p:txBody>
          <a:bodyPr lIns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C93A0BB-73C8-2C46-BA39-4F2A9B1C0C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4557" y="1911917"/>
            <a:ext cx="3629025" cy="2478088"/>
          </a:xfrm>
        </p:spPr>
        <p:txBody>
          <a:bodyPr lIns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7920B64-F971-3849-8669-2697D7C17664}"/>
              </a:ext>
            </a:extLst>
          </p:cNvPr>
          <p:cNvSpPr/>
          <p:nvPr userDrawn="1"/>
        </p:nvSpPr>
        <p:spPr>
          <a:xfrm>
            <a:off x="10076683" y="584200"/>
            <a:ext cx="1635892" cy="3128215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6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65CD-248E-874D-A844-6110F3CA6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00293" y="518254"/>
            <a:ext cx="10502437" cy="780664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/>
              <a:t>Click to edit Headline, 1 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EF8F99FB-A04E-2F4A-BC2D-2CB784FB9A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9310" y="1570084"/>
            <a:ext cx="3264421" cy="2849268"/>
          </a:xfrm>
        </p:spPr>
        <p:txBody>
          <a:bodyPr lIns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5B5F20D7-49BE-394E-8C56-CB98F604C0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35841" y="1570084"/>
            <a:ext cx="3264421" cy="2849268"/>
          </a:xfrm>
        </p:spPr>
        <p:txBody>
          <a:bodyPr lIns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6D312B12-0E89-8E43-BF23-677F86E817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24614" y="1570084"/>
            <a:ext cx="3264421" cy="2849268"/>
          </a:xfrm>
        </p:spPr>
        <p:txBody>
          <a:bodyPr lIns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</p:spTree>
    <p:extLst>
      <p:ext uri="{BB962C8B-B14F-4D97-AF65-F5344CB8AC3E}">
        <p14:creationId xmlns:p14="http://schemas.microsoft.com/office/powerpoint/2010/main" val="2895759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51FF3B0C-15F6-F840-9BD6-949C0DE90E1C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839788" y="1583205"/>
            <a:ext cx="10514012" cy="3676650"/>
          </a:xfrm>
        </p:spPr>
        <p:txBody>
          <a:bodyPr/>
          <a:lstStyle/>
          <a:p>
            <a:r>
              <a:rPr lang="en-US"/>
              <a:t>Click on the icon to insert table</a:t>
            </a:r>
          </a:p>
        </p:txBody>
      </p:sp>
    </p:spTree>
    <p:extLst>
      <p:ext uri="{BB962C8B-B14F-4D97-AF65-F5344CB8AC3E}">
        <p14:creationId xmlns:p14="http://schemas.microsoft.com/office/powerpoint/2010/main" val="1446435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0B040EE5-D68C-714F-ABE1-35AE82DAD508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5939406" y="1900243"/>
            <a:ext cx="5414394" cy="3366992"/>
          </a:xfrm>
        </p:spPr>
        <p:txBody>
          <a:bodyPr/>
          <a:lstStyle/>
          <a:p>
            <a:r>
              <a:rPr lang="en-US"/>
              <a:t>Click on the icon to insert chart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00072EA-26F5-CC49-9282-FC879C6429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8868" y="515356"/>
            <a:ext cx="4271356" cy="124897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Headline, 2 lines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EC8957FD-5857-5F48-B216-D224133A851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7884" y="1900243"/>
            <a:ext cx="4272339" cy="3366992"/>
          </a:xfrm>
        </p:spPr>
        <p:txBody>
          <a:bodyPr l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</p:spTree>
    <p:extLst>
      <p:ext uri="{BB962C8B-B14F-4D97-AF65-F5344CB8AC3E}">
        <p14:creationId xmlns:p14="http://schemas.microsoft.com/office/powerpoint/2010/main" val="569275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0EB12-3A22-F745-9A47-428FBA99B9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03428" y="2218544"/>
            <a:ext cx="5185144" cy="1721543"/>
          </a:xfrm>
        </p:spPr>
        <p:txBody>
          <a:bodyPr anchor="b">
            <a:normAutofit/>
          </a:bodyPr>
          <a:lstStyle>
            <a:lvl1pPr algn="ctr">
              <a:defRPr sz="5000" b="0">
                <a:solidFill>
                  <a:schemeClr val="bg1"/>
                </a:solidFill>
              </a:defRPr>
            </a:lvl1pPr>
          </a:lstStyle>
          <a:p>
            <a:r>
              <a:rPr lang="en-US"/>
              <a:t>Thank you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AD12C-655A-7143-911E-241F7DBC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54766" y="6284436"/>
            <a:ext cx="9482468" cy="274711"/>
          </a:xfrm>
          <a:prstGeom prst="rect">
            <a:avLst/>
          </a:prstGeom>
        </p:spPr>
        <p:txBody>
          <a:bodyPr lIns="0"/>
          <a:lstStyle>
            <a:lvl1pPr algn="ctr">
              <a:defRPr sz="9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© All Rights Reserved to Shamir; Confidential; For Internal Use Only; Do Not Disclose or Copy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1EDFA0E-E7E7-4C4E-B2DF-89DD55A303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37391" y="979231"/>
            <a:ext cx="1517218" cy="123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510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A267EC9D-39F8-E94D-9E11-4C20F8508C0C}"/>
              </a:ext>
            </a:extLst>
          </p:cNvPr>
          <p:cNvSpPr/>
          <p:nvPr userDrawn="1"/>
        </p:nvSpPr>
        <p:spPr>
          <a:xfrm>
            <a:off x="10076683" y="584200"/>
            <a:ext cx="1635892" cy="3128215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3DD42C-B56E-184B-A7B1-97DD7B02BA45}"/>
              </a:ext>
            </a:extLst>
          </p:cNvPr>
          <p:cNvSpPr txBox="1"/>
          <p:nvPr userDrawn="1"/>
        </p:nvSpPr>
        <p:spPr>
          <a:xfrm>
            <a:off x="1291904" y="511262"/>
            <a:ext cx="4948389" cy="7017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sz="4400" b="0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Confidentiality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299B1D-0474-F74E-B4D3-45332C6C67FA}"/>
              </a:ext>
            </a:extLst>
          </p:cNvPr>
          <p:cNvSpPr txBox="1"/>
          <p:nvPr userDrawn="1"/>
        </p:nvSpPr>
        <p:spPr>
          <a:xfrm>
            <a:off x="849728" y="1673250"/>
            <a:ext cx="3662638" cy="2508892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The content of this presentation is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considered strategic and innovative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to the Shamir Group.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endParaRPr lang="en-US" sz="1600"/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The sharing of such content, including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any information, innovation or idea,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is made on strictly confidential basis and may be subject to certain IP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rights protection.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CFD0F0-A54C-A046-9278-B4C4B1512E95}"/>
              </a:ext>
            </a:extLst>
          </p:cNvPr>
          <p:cNvSpPr txBox="1"/>
          <p:nvPr userDrawn="1"/>
        </p:nvSpPr>
        <p:spPr>
          <a:xfrm>
            <a:off x="4875076" y="1673250"/>
            <a:ext cx="3553308" cy="2238049"/>
          </a:xfrm>
          <a:prstGeom prst="rect">
            <a:avLst/>
          </a:prstGeom>
          <a:noFill/>
        </p:spPr>
        <p:txBody>
          <a:bodyPr wrap="square" lIns="0" rtlCol="0">
            <a:noAutofit/>
          </a:bodyPr>
          <a:lstStyle/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Please do not disclose, either orally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or in writing, any information or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presentation, to any person other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than the ones attending or otherwise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allowed access to this presentation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(e.g. IP and Legal Departments),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without express authorization of</a:t>
            </a:r>
          </a:p>
          <a:p>
            <a:pPr>
              <a:lnSpc>
                <a:spcPct val="110000"/>
              </a:lnSpc>
              <a:defRPr sz="3200">
                <a:solidFill>
                  <a:srgbClr val="55555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sz="1600"/>
              <a:t>the presenter.</a:t>
            </a:r>
          </a:p>
        </p:txBody>
      </p:sp>
    </p:spTree>
    <p:extLst>
      <p:ext uri="{BB962C8B-B14F-4D97-AF65-F5344CB8AC3E}">
        <p14:creationId xmlns:p14="http://schemas.microsoft.com/office/powerpoint/2010/main" val="3364815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0EB12-3A22-F745-9A47-428FBA99B94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199" y="1264957"/>
            <a:ext cx="5275217" cy="1425982"/>
          </a:xfrm>
        </p:spPr>
        <p:txBody>
          <a:bodyPr anchor="b">
            <a:normAutofit/>
          </a:bodyPr>
          <a:lstStyle>
            <a:lvl1pPr algn="l">
              <a:defRPr sz="5000" b="0"/>
            </a:lvl1pPr>
          </a:lstStyle>
          <a:p>
            <a:r>
              <a:rPr lang="en-US"/>
              <a:t>Click to edit Title Header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12DB6-7BDC-0342-9137-AE18B4D29E8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199" y="2733471"/>
            <a:ext cx="5275217" cy="72033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Insert Date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CCB213A0-DFBB-CD43-BDCF-026129A936D1}"/>
              </a:ext>
            </a:extLst>
          </p:cNvPr>
          <p:cNvSpPr/>
          <p:nvPr userDrawn="1"/>
        </p:nvSpPr>
        <p:spPr>
          <a:xfrm>
            <a:off x="8906539" y="596040"/>
            <a:ext cx="2798132" cy="5350697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4B1CD404-0268-5F4C-953B-46F91D35C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9788" y="6325221"/>
            <a:ext cx="9311210" cy="365125"/>
          </a:xfrm>
        </p:spPr>
        <p:txBody>
          <a:bodyPr lIns="0"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57A96094-DA61-1F47-9536-7700ECAA5F45}"/>
              </a:ext>
            </a:extLst>
          </p:cNvPr>
          <p:cNvSpPr/>
          <p:nvPr userDrawn="1"/>
        </p:nvSpPr>
        <p:spPr>
          <a:xfrm flipH="1">
            <a:off x="842499" y="590386"/>
            <a:ext cx="258515" cy="494344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C169D61-5118-034A-956F-66AB5BCF59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298" y="4746882"/>
            <a:ext cx="1468912" cy="119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603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ivi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65CD-248E-874D-A844-6110F3CA6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1904" y="509293"/>
            <a:ext cx="7326621" cy="2189618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Chapter Name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2812824-5F0E-664E-8757-A43C40DEC29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AD38711-4F11-EE42-B9F6-6A6D5FF7A694}"/>
              </a:ext>
            </a:extLst>
          </p:cNvPr>
          <p:cNvSpPr/>
          <p:nvPr userDrawn="1"/>
        </p:nvSpPr>
        <p:spPr>
          <a:xfrm>
            <a:off x="8906539" y="596040"/>
            <a:ext cx="2798132" cy="5350697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560AA18-5139-FB48-9416-029596AEE960}"/>
              </a:ext>
            </a:extLst>
          </p:cNvPr>
          <p:cNvSpPr/>
          <p:nvPr userDrawn="1"/>
        </p:nvSpPr>
        <p:spPr>
          <a:xfrm flipH="1">
            <a:off x="842499" y="590386"/>
            <a:ext cx="258515" cy="494344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529525AB-3F46-5040-9EF5-3A62E0DAA7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9788" y="6067470"/>
            <a:ext cx="708963" cy="579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89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&amp;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65CD-248E-874D-A844-6110F3CA6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1904" y="516655"/>
            <a:ext cx="7326620" cy="1325563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/>
              <a:t>Click to edit Headline,</a:t>
            </a:r>
            <a:br>
              <a:rPr lang="en-US"/>
            </a:br>
            <a:r>
              <a:rPr lang="en-US"/>
              <a:t>can span 2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99DBE96-EC6F-F14F-A9CA-FABEF7B6B23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91903" y="1943745"/>
            <a:ext cx="7326620" cy="3567822"/>
          </a:xfrm>
          <a:prstGeom prst="rect">
            <a:avLst/>
          </a:prstGeom>
        </p:spPr>
        <p:txBody>
          <a:bodyPr lIns="0"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92404EEA-704F-B54B-A17A-B93A6D35A9A9}"/>
              </a:ext>
            </a:extLst>
          </p:cNvPr>
          <p:cNvSpPr/>
          <p:nvPr userDrawn="1"/>
        </p:nvSpPr>
        <p:spPr>
          <a:xfrm>
            <a:off x="10076683" y="584200"/>
            <a:ext cx="1635892" cy="3128215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8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&amp;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65CD-248E-874D-A844-6110F3CA6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1904" y="515147"/>
            <a:ext cx="7326621" cy="780664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/>
              <a:t>Click to edit Headline,1 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99DBE96-EC6F-F14F-A9CA-FABEF7B6B23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91902" y="1391883"/>
            <a:ext cx="7326621" cy="3132090"/>
          </a:xfrm>
          <a:prstGeom prst="rect">
            <a:avLst/>
          </a:prstGeom>
        </p:spPr>
        <p:txBody>
          <a:bodyPr lIns="0"/>
          <a:lstStyle>
            <a:lvl1pPr>
              <a:defRPr sz="2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26CE1847-DD4C-BB47-A16D-B7B2F37B8A8B}"/>
              </a:ext>
            </a:extLst>
          </p:cNvPr>
          <p:cNvSpPr/>
          <p:nvPr userDrawn="1"/>
        </p:nvSpPr>
        <p:spPr>
          <a:xfrm>
            <a:off x="10076683" y="584200"/>
            <a:ext cx="1635892" cy="3128215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017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3AA68BA-F981-A04B-83A3-D59DC515E7B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3492500"/>
          </a:xfrm>
          <a:solidFill>
            <a:schemeClr val="bg1">
              <a:lumMod val="75000"/>
            </a:schemeClr>
          </a:solidFill>
          <a:ln>
            <a:noFill/>
          </a:ln>
        </p:spPr>
        <p:txBody>
          <a:bodyPr tIns="72000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Insert Image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4B6D8C-AE63-EA42-AB03-4FB6A3A34A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lIns="0"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D5DE5A-212E-1C47-82B1-AEDBFC448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5F98CF-F7EC-ED4F-9103-C31C0FAA3D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1582757"/>
            <a:ext cx="4845788" cy="109336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Headline, 2 lines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FB38053-12AD-0F4C-A001-141319080EA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1207" y="3725910"/>
            <a:ext cx="10502591" cy="1517422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Content Text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33F0F66A-C88E-774B-9C31-0A869348625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39788" y="6067470"/>
            <a:ext cx="708963" cy="579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23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165CD-248E-874D-A844-6110F3CA6C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1903" y="518311"/>
            <a:ext cx="10412767" cy="68131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Headline, 2 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66BD68B-5095-C245-82C3-E06E732900C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486400" y="1389560"/>
            <a:ext cx="6218271" cy="4089356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TO INSERT IMAGE</a:t>
            </a:r>
          </a:p>
          <a:p>
            <a:endParaRPr lang="en-US"/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36600E84-D2FF-604A-A53B-05563B5FE0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1903" y="1389560"/>
            <a:ext cx="3830814" cy="4089356"/>
          </a:xfrm>
        </p:spPr>
        <p:txBody>
          <a:bodyPr l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</p:spTree>
    <p:extLst>
      <p:ext uri="{BB962C8B-B14F-4D97-AF65-F5344CB8AC3E}">
        <p14:creationId xmlns:p14="http://schemas.microsoft.com/office/powerpoint/2010/main" val="2981718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52A845B-D722-C547-A9FF-BD61EF7F461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785264" y="0"/>
            <a:ext cx="5406736" cy="6858000"/>
          </a:xfrm>
          <a:solidFill>
            <a:schemeClr val="bg1">
              <a:lumMod val="75000"/>
            </a:schemeClr>
          </a:solidFill>
          <a:ln>
            <a:noFill/>
          </a:ln>
        </p:spPr>
        <p:txBody>
          <a:bodyPr tIns="1440000" anchor="t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TO INSERT IMAGE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231BBB-CF6B-A84B-A0DD-6B9BA537AC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0788D-8EBD-8D4A-B331-DCB1FF31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87244" y="6206630"/>
            <a:ext cx="3808881" cy="365125"/>
          </a:xfrm>
        </p:spPr>
        <p:txBody>
          <a:bodyPr/>
          <a:lstStyle/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45D3CA0-0990-4B4E-B35C-83C17796E6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88" y="517679"/>
            <a:ext cx="4271356" cy="124897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Headline, 2 lines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7298446-2C90-A14B-A133-B6357692D0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91904" y="1885788"/>
            <a:ext cx="4272339" cy="3449610"/>
          </a:xfrm>
        </p:spPr>
        <p:txBody>
          <a:bodyPr l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First Bullet</a:t>
            </a:r>
          </a:p>
          <a:p>
            <a:pPr lvl="1"/>
            <a:r>
              <a:rPr lang="en-US"/>
              <a:t>Second Bullet</a:t>
            </a:r>
          </a:p>
          <a:p>
            <a:pPr lvl="2"/>
            <a:r>
              <a:rPr lang="en-US"/>
              <a:t>Third Bullet</a:t>
            </a:r>
          </a:p>
        </p:txBody>
      </p:sp>
    </p:spTree>
    <p:extLst>
      <p:ext uri="{BB962C8B-B14F-4D97-AF65-F5344CB8AC3E}">
        <p14:creationId xmlns:p14="http://schemas.microsoft.com/office/powerpoint/2010/main" val="4194214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3E98D2-FAF7-9E4E-9BEE-07BAC8C06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235" y="490318"/>
            <a:ext cx="10502436" cy="694479"/>
          </a:xfrm>
          <a:prstGeom prst="rect">
            <a:avLst/>
          </a:prstGeo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85EEF-5608-2C40-A975-04CCF950C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37535" y="6430551"/>
            <a:ext cx="867136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812824-5F0E-664E-8757-A43C40DEC29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AE53EBE-35ED-C94B-9D97-54CDA9819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87244" y="6478452"/>
            <a:ext cx="8263754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0" algn="l" defTabSz="914400" rtl="0" eaLnBrk="1" latinLnBrk="0" hangingPunct="1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9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3137CD9-07A1-254F-A685-727CCF03BE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1177" y="1392573"/>
            <a:ext cx="10422621" cy="3889418"/>
          </a:xfrm>
          <a:prstGeom prst="rect">
            <a:avLst/>
          </a:prstGeom>
        </p:spPr>
        <p:txBody>
          <a:bodyPr vert="horz" lIns="3600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1E55630-23B4-4E46-BDA1-93AF543AB4DC}"/>
              </a:ext>
            </a:extLst>
          </p:cNvPr>
          <p:cNvSpPr/>
          <p:nvPr userDrawn="1"/>
        </p:nvSpPr>
        <p:spPr>
          <a:xfrm flipH="1">
            <a:off x="842499" y="590386"/>
            <a:ext cx="258515" cy="494344"/>
          </a:xfrm>
          <a:custGeom>
            <a:avLst/>
            <a:gdLst>
              <a:gd name="connsiteX0" fmla="*/ 2786974 w 2786974"/>
              <a:gd name="connsiteY0" fmla="*/ 0 h 5573950"/>
              <a:gd name="connsiteX1" fmla="*/ 2786974 w 2786974"/>
              <a:gd name="connsiteY1" fmla="*/ 5573950 h 5573950"/>
              <a:gd name="connsiteX2" fmla="*/ 2502023 w 2786974"/>
              <a:gd name="connsiteY2" fmla="*/ 5559561 h 5573950"/>
              <a:gd name="connsiteX3" fmla="*/ 0 w 2786974"/>
              <a:gd name="connsiteY3" fmla="*/ 2786975 h 5573950"/>
              <a:gd name="connsiteX4" fmla="*/ 2502023 w 2786974"/>
              <a:gd name="connsiteY4" fmla="*/ 14389 h 5573950"/>
              <a:gd name="connsiteX5" fmla="*/ 2786974 w 2786974"/>
              <a:gd name="connsiteY5" fmla="*/ 0 h 5573950"/>
              <a:gd name="connsiteX0" fmla="*/ 2914841 w 2914841"/>
              <a:gd name="connsiteY0" fmla="*/ 0 h 5573950"/>
              <a:gd name="connsiteX1" fmla="*/ 2914841 w 2914841"/>
              <a:gd name="connsiteY1" fmla="*/ 5573950 h 5573950"/>
              <a:gd name="connsiteX2" fmla="*/ 2629890 w 2914841"/>
              <a:gd name="connsiteY2" fmla="*/ 5559561 h 5573950"/>
              <a:gd name="connsiteX3" fmla="*/ 0 w 2914841"/>
              <a:gd name="connsiteY3" fmla="*/ 2804024 h 5573950"/>
              <a:gd name="connsiteX4" fmla="*/ 2629890 w 2914841"/>
              <a:gd name="connsiteY4" fmla="*/ 14389 h 5573950"/>
              <a:gd name="connsiteX5" fmla="*/ 2914841 w 291484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  <a:gd name="connsiteX0" fmla="*/ 2914881 w 2914881"/>
              <a:gd name="connsiteY0" fmla="*/ 0 h 5573950"/>
              <a:gd name="connsiteX1" fmla="*/ 2914881 w 2914881"/>
              <a:gd name="connsiteY1" fmla="*/ 5573950 h 5573950"/>
              <a:gd name="connsiteX2" fmla="*/ 2629930 w 2914881"/>
              <a:gd name="connsiteY2" fmla="*/ 5559561 h 5573950"/>
              <a:gd name="connsiteX3" fmla="*/ 40 w 2914881"/>
              <a:gd name="connsiteY3" fmla="*/ 2804024 h 5573950"/>
              <a:gd name="connsiteX4" fmla="*/ 2629930 w 2914881"/>
              <a:gd name="connsiteY4" fmla="*/ 14389 h 5573950"/>
              <a:gd name="connsiteX5" fmla="*/ 2914881 w 2914881"/>
              <a:gd name="connsiteY5" fmla="*/ 0 h 557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14881" h="5573950">
                <a:moveTo>
                  <a:pt x="2914881" y="0"/>
                </a:moveTo>
                <a:lnTo>
                  <a:pt x="2914881" y="5573950"/>
                </a:lnTo>
                <a:lnTo>
                  <a:pt x="2629930" y="5559561"/>
                </a:lnTo>
                <a:cubicBezTo>
                  <a:pt x="1224581" y="5416840"/>
                  <a:pt x="8248" y="4288072"/>
                  <a:pt x="40" y="2804024"/>
                </a:cubicBezTo>
                <a:cubicBezTo>
                  <a:pt x="-8168" y="1303558"/>
                  <a:pt x="1224581" y="157110"/>
                  <a:pt x="2629930" y="14389"/>
                </a:cubicBezTo>
                <a:lnTo>
                  <a:pt x="2914881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83BBC7C-3216-3C40-BD54-995417FDA1B9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rcRect/>
          <a:stretch/>
        </p:blipFill>
        <p:spPr>
          <a:xfrm>
            <a:off x="839788" y="6067470"/>
            <a:ext cx="708963" cy="579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953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702" r:id="rId2"/>
    <p:sldLayoutId id="2147483649" r:id="rId3"/>
    <p:sldLayoutId id="2147483676" r:id="rId4"/>
    <p:sldLayoutId id="2147483672" r:id="rId5"/>
    <p:sldLayoutId id="2147483673" r:id="rId6"/>
    <p:sldLayoutId id="2147483701" r:id="rId7"/>
    <p:sldLayoutId id="2147483699" r:id="rId8"/>
    <p:sldLayoutId id="2147483689" r:id="rId9"/>
    <p:sldLayoutId id="2147483677" r:id="rId10"/>
    <p:sldLayoutId id="2147483678" r:id="rId11"/>
    <p:sldLayoutId id="2147483700" r:id="rId12"/>
    <p:sldLayoutId id="2147483693" r:id="rId13"/>
    <p:sldLayoutId id="2147483698" r:id="rId14"/>
    <p:sldLayoutId id="2147483697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88" userDrawn="1">
          <p15:clr>
            <a:srgbClr val="F26B43"/>
          </p15:clr>
        </p15:guide>
        <p15:guide id="2" pos="529" userDrawn="1">
          <p15:clr>
            <a:srgbClr val="F26B43"/>
          </p15:clr>
        </p15:guide>
        <p15:guide id="3" pos="7151" userDrawn="1">
          <p15:clr>
            <a:srgbClr val="F26B43"/>
          </p15:clr>
        </p15:guide>
        <p15:guide id="4" orient="horz" pos="1344" userDrawn="1">
          <p15:clr>
            <a:srgbClr val="F26B43"/>
          </p15:clr>
        </p15:guide>
        <p15:guide id="5" orient="horz" pos="1139" userDrawn="1">
          <p15:clr>
            <a:srgbClr val="F26B43"/>
          </p15:clr>
        </p15:guide>
        <p15:guide id="6" orient="horz" pos="368" userDrawn="1">
          <p15:clr>
            <a:srgbClr val="F26B43"/>
          </p15:clr>
        </p15:guide>
        <p15:guide id="7" pos="737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8/10/relationships/comments" Target="../comments/modernComment_108_F5DB7F9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00CBF-FD72-3946-9B44-C92A6DE61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46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76F13A-F04E-7D45-99C4-88E3166888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FC3E9F-980A-7149-B388-62D0E538D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888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FC0944-DBF1-5042-88ED-FB53C5E97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264957"/>
            <a:ext cx="6655131" cy="1425982"/>
          </a:xfrm>
        </p:spPr>
        <p:txBody>
          <a:bodyPr>
            <a:normAutofit fontScale="90000"/>
          </a:bodyPr>
          <a:lstStyle/>
          <a:p>
            <a:r>
              <a:rPr lang="en-US"/>
              <a:t>Smart Mi</a:t>
            </a:r>
            <a:br>
              <a:rPr lang="en-US"/>
            </a:br>
            <a:r>
              <a:rPr lang="en-US" sz="4000"/>
              <a:t>Frame recommendation System</a:t>
            </a:r>
            <a:endParaRPr lang="en-IL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154F83A-7A52-1944-BFC0-B6A2238387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March 2024</a:t>
            </a:r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69D1A7-E621-5844-996C-33635CA22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459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6D9E7D-5354-E1F0-915A-DA4213AF5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031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45D90-5A55-1049-BCAA-98B65542B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Frame-Face Fit Score Evaluation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4F736B-1EB3-1741-99BE-DDC698E15A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12824-5F0E-664E-8757-A43C40DEC29E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A0F36A-CF43-2C42-8A67-659218C15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94BE14-1911-AB4B-B6ED-11238F324A2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291904" y="1375776"/>
            <a:ext cx="3658429" cy="535580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</a:pPr>
            <a:r>
              <a:rPr lang="en-US" sz="1600" dirty="0"/>
              <a:t>Automatic face landmarks detection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E83B55-052F-BD43-AC01-EA3EC372C1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5080" y="1375776"/>
            <a:ext cx="2825496" cy="535580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</a:pPr>
            <a:r>
              <a:rPr lang="en-US" sz="1600" dirty="0"/>
              <a:t>Automatic Frame detection</a:t>
            </a:r>
          </a:p>
        </p:txBody>
      </p:sp>
      <p:pic>
        <p:nvPicPr>
          <p:cNvPr id="9" name="Picture 8" descr="A person with a grid of dots&#10;&#10;Description automatically generated">
            <a:extLst>
              <a:ext uri="{FF2B5EF4-FFF2-40B4-BE49-F238E27FC236}">
                <a16:creationId xmlns:a16="http://schemas.microsoft.com/office/drawing/2014/main" id="{B646672E-0017-821E-5A67-6ACA11921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87" y="1912573"/>
            <a:ext cx="2670567" cy="4005850"/>
          </a:xfrm>
          <a:prstGeom prst="rect">
            <a:avLst/>
          </a:prstGeom>
        </p:spPr>
      </p:pic>
      <p:pic>
        <p:nvPicPr>
          <p:cNvPr id="11" name="Picture 10" descr="A person wearing glasses and a black shirt&#10;&#10;Description automatically generated">
            <a:extLst>
              <a:ext uri="{FF2B5EF4-FFF2-40B4-BE49-F238E27FC236}">
                <a16:creationId xmlns:a16="http://schemas.microsoft.com/office/drawing/2014/main" id="{2F7F3956-96DD-2EC2-0339-155B2DACF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133" y="1911356"/>
            <a:ext cx="4281677" cy="400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811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BB366D2-6CF3-256E-60FB-94CC4556A6E7}"/>
              </a:ext>
            </a:extLst>
          </p:cNvPr>
          <p:cNvGrpSpPr/>
          <p:nvPr/>
        </p:nvGrpSpPr>
        <p:grpSpPr>
          <a:xfrm>
            <a:off x="4086445" y="1118966"/>
            <a:ext cx="3983608" cy="5182293"/>
            <a:chOff x="7773807" y="1333967"/>
            <a:chExt cx="3983608" cy="5182293"/>
          </a:xfrm>
        </p:grpSpPr>
        <p:pic>
          <p:nvPicPr>
            <p:cNvPr id="8" name="Picture 7" descr="A person with glasses and beard&#10;&#10;Description automatically generated">
              <a:extLst>
                <a:ext uri="{FF2B5EF4-FFF2-40B4-BE49-F238E27FC236}">
                  <a16:creationId xmlns:a16="http://schemas.microsoft.com/office/drawing/2014/main" id="{FCD4FA4A-40DB-B5EC-6069-96BB21F76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9917" y="1333967"/>
              <a:ext cx="3897498" cy="518229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90BE54-7F67-65E8-BE65-14719D4224E3}"/>
                </a:ext>
              </a:extLst>
            </p:cNvPr>
            <p:cNvSpPr txBox="1"/>
            <p:nvPr/>
          </p:nvSpPr>
          <p:spPr>
            <a:xfrm>
              <a:off x="7803411" y="3785446"/>
              <a:ext cx="793102" cy="200055"/>
            </a:xfrm>
            <a:prstGeom prst="rect">
              <a:avLst/>
            </a:prstGeom>
            <a:solidFill>
              <a:srgbClr val="00B050"/>
            </a:solidFill>
          </p:spPr>
          <p:txBody>
            <a:bodyPr wrap="square" rtlCol="0">
              <a:spAutoFit/>
            </a:bodyPr>
            <a:lstStyle/>
            <a:p>
              <a:r>
                <a:rPr lang="en-US" sz="700" b="1" dirty="0">
                  <a:solidFill>
                    <a:schemeClr val="tx1">
                      <a:lumMod val="50000"/>
                    </a:schemeClr>
                  </a:solidFill>
                </a:rPr>
                <a:t>Frame width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28CC555-9B07-00CC-8928-47ABF5AB6140}"/>
                </a:ext>
              </a:extLst>
            </p:cNvPr>
            <p:cNvSpPr txBox="1"/>
            <p:nvPr/>
          </p:nvSpPr>
          <p:spPr>
            <a:xfrm>
              <a:off x="7773807" y="4003870"/>
              <a:ext cx="793102" cy="200055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sz="700" b="1" dirty="0">
                  <a:solidFill>
                    <a:schemeClr val="tx1">
                      <a:lumMod val="50000"/>
                    </a:schemeClr>
                  </a:solidFill>
                </a:rPr>
                <a:t>Face width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E01A80C-5DCD-DF41-BCE4-EE65B096323E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>
              <a:off x="8566909" y="4103898"/>
              <a:ext cx="183359" cy="8884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sm" len="sm"/>
              <a:tailEnd type="triangle" w="sm" len="sm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2D08B15-835F-EE1D-B2FC-B7E88AE6204B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8596513" y="3885474"/>
              <a:ext cx="271262" cy="73676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sm" len="sm"/>
              <a:tailEnd type="triangle" w="sm" len="sm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7FF7EBC-6FA0-D343-8509-EF4A070796CD}"/>
                </a:ext>
              </a:extLst>
            </p:cNvPr>
            <p:cNvSpPr txBox="1"/>
            <p:nvPr/>
          </p:nvSpPr>
          <p:spPr>
            <a:xfrm>
              <a:off x="7964860" y="4569025"/>
              <a:ext cx="744170" cy="307777"/>
            </a:xfrm>
            <a:prstGeom prst="rect">
              <a:avLst/>
            </a:prstGeom>
            <a:solidFill>
              <a:srgbClr val="00FFFF"/>
            </a:solidFill>
          </p:spPr>
          <p:txBody>
            <a:bodyPr wrap="square" rtlCol="0">
              <a:spAutoFit/>
            </a:bodyPr>
            <a:lstStyle/>
            <a:p>
              <a:r>
                <a:rPr lang="en-US" sz="700" b="1" dirty="0">
                  <a:solidFill>
                    <a:schemeClr val="tx1">
                      <a:lumMod val="50000"/>
                    </a:schemeClr>
                  </a:solidFill>
                </a:rPr>
                <a:t>Right lower cheek line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89EBDBF-C9F0-9817-7A62-8012D05EDF9C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 flipV="1">
              <a:off x="8709030" y="4514596"/>
              <a:ext cx="375071" cy="20831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sm" len="sm"/>
              <a:tailEnd type="triangle" w="sm" len="sm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F88B3AE-FEDE-68DD-B7BE-D9FFDB7C539D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flipH="1" flipV="1">
              <a:off x="10377495" y="4538134"/>
              <a:ext cx="348218" cy="169197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sm" len="sm"/>
              <a:tailEnd type="triangle" w="sm" len="sm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6644207-D5FD-1C35-AAD8-78DA5C3AB285}"/>
                </a:ext>
              </a:extLst>
            </p:cNvPr>
            <p:cNvSpPr txBox="1"/>
            <p:nvPr/>
          </p:nvSpPr>
          <p:spPr>
            <a:xfrm>
              <a:off x="10725713" y="4553442"/>
              <a:ext cx="744170" cy="307777"/>
            </a:xfrm>
            <a:prstGeom prst="rect">
              <a:avLst/>
            </a:prstGeom>
            <a:solidFill>
              <a:srgbClr val="00FFFF"/>
            </a:solidFill>
          </p:spPr>
          <p:txBody>
            <a:bodyPr wrap="square" rtlCol="0">
              <a:spAutoFit/>
            </a:bodyPr>
            <a:lstStyle/>
            <a:p>
              <a:r>
                <a:rPr lang="en-US" sz="700" b="1" dirty="0">
                  <a:solidFill>
                    <a:schemeClr val="tx1">
                      <a:lumMod val="50000"/>
                    </a:schemeClr>
                  </a:solidFill>
                </a:rPr>
                <a:t>Left lower cheek line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1DC05FA-5AE9-43D5-F77E-CD00F24D464A}"/>
                </a:ext>
              </a:extLst>
            </p:cNvPr>
            <p:cNvCxnSpPr>
              <a:cxnSpLocks/>
              <a:stCxn id="18" idx="1"/>
            </p:cNvCxnSpPr>
            <p:nvPr/>
          </p:nvCxnSpPr>
          <p:spPr>
            <a:xfrm flipH="1" flipV="1">
              <a:off x="10655048" y="5060315"/>
              <a:ext cx="348218" cy="115336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sm" len="sm"/>
              <a:tailEnd type="triangle" w="sm" len="sm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2E191AC-1F78-ADAA-2F14-337C5969EECA}"/>
                </a:ext>
              </a:extLst>
            </p:cNvPr>
            <p:cNvSpPr txBox="1"/>
            <p:nvPr/>
          </p:nvSpPr>
          <p:spPr>
            <a:xfrm>
              <a:off x="11003266" y="5075623"/>
              <a:ext cx="597160" cy="200055"/>
            </a:xfrm>
            <a:prstGeom prst="rect">
              <a:avLst/>
            </a:prstGeom>
            <a:solidFill>
              <a:srgbClr val="FF00FF"/>
            </a:solidFill>
          </p:spPr>
          <p:txBody>
            <a:bodyPr wrap="square" rtlCol="0">
              <a:spAutoFit/>
            </a:bodyPr>
            <a:lstStyle/>
            <a:p>
              <a:r>
                <a:rPr lang="en-US" sz="700" b="1" dirty="0">
                  <a:solidFill>
                    <a:schemeClr val="tx1">
                      <a:lumMod val="50000"/>
                    </a:schemeClr>
                  </a:solidFill>
                </a:rPr>
                <a:t>Jaw line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BE99E9A-8DF3-47B9-DB98-4CF599D52F6B}"/>
                </a:ext>
              </a:extLst>
            </p:cNvPr>
            <p:cNvSpPr txBox="1"/>
            <p:nvPr/>
          </p:nvSpPr>
          <p:spPr>
            <a:xfrm>
              <a:off x="7971485" y="3462771"/>
              <a:ext cx="793103" cy="200055"/>
            </a:xfrm>
            <a:prstGeom prst="rect">
              <a:avLst/>
            </a:prstGeom>
            <a:solidFill>
              <a:srgbClr val="FF0066"/>
            </a:solidFill>
          </p:spPr>
          <p:txBody>
            <a:bodyPr wrap="square" rtlCol="0">
              <a:spAutoFit/>
            </a:bodyPr>
            <a:lstStyle/>
            <a:p>
              <a:r>
                <a:rPr lang="en-US" sz="700" b="1" dirty="0">
                  <a:solidFill>
                    <a:schemeClr val="tx1">
                      <a:lumMod val="50000"/>
                    </a:schemeClr>
                  </a:solidFill>
                </a:rPr>
                <a:t>Right eyebrow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B0EBF94-3A3C-2B8E-33A5-AAF95A546D9D}"/>
                </a:ext>
              </a:extLst>
            </p:cNvPr>
            <p:cNvCxnSpPr>
              <a:cxnSpLocks/>
              <a:stCxn id="19" idx="3"/>
            </p:cNvCxnSpPr>
            <p:nvPr/>
          </p:nvCxnSpPr>
          <p:spPr>
            <a:xfrm>
              <a:off x="8764588" y="3562799"/>
              <a:ext cx="376621" cy="207400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sm" len="sm"/>
              <a:tailEnd type="triangle" w="sm" len="sm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947E87A6-22AB-D786-9600-5322956A2DE5}"/>
                </a:ext>
              </a:extLst>
            </p:cNvPr>
            <p:cNvCxnSpPr>
              <a:cxnSpLocks/>
              <a:stCxn id="22" idx="1"/>
            </p:cNvCxnSpPr>
            <p:nvPr/>
          </p:nvCxnSpPr>
          <p:spPr>
            <a:xfrm flipH="1">
              <a:off x="10492652" y="3499828"/>
              <a:ext cx="256327" cy="28937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sm" len="sm"/>
              <a:tailEnd type="triangle" w="sm" len="sm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C923531-D9FD-E94B-DB6D-5EF82C8D6010}"/>
                </a:ext>
              </a:extLst>
            </p:cNvPr>
            <p:cNvSpPr txBox="1"/>
            <p:nvPr/>
          </p:nvSpPr>
          <p:spPr>
            <a:xfrm>
              <a:off x="10748979" y="3399800"/>
              <a:ext cx="720904" cy="200055"/>
            </a:xfrm>
            <a:prstGeom prst="rect">
              <a:avLst/>
            </a:prstGeom>
            <a:solidFill>
              <a:srgbClr val="FF0066"/>
            </a:solidFill>
          </p:spPr>
          <p:txBody>
            <a:bodyPr wrap="square" rtlCol="0">
              <a:spAutoFit/>
            </a:bodyPr>
            <a:lstStyle/>
            <a:p>
              <a:r>
                <a:rPr lang="en-US" sz="700" b="1" dirty="0">
                  <a:solidFill>
                    <a:schemeClr val="tx1">
                      <a:lumMod val="50000"/>
                    </a:schemeClr>
                  </a:solidFill>
                </a:rPr>
                <a:t>Left eyebrow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79F13EB-5632-3CFF-0199-0C2B853BC617}"/>
                </a:ext>
              </a:extLst>
            </p:cNvPr>
            <p:cNvSpPr txBox="1"/>
            <p:nvPr/>
          </p:nvSpPr>
          <p:spPr>
            <a:xfrm>
              <a:off x="8342694" y="3027731"/>
              <a:ext cx="652992" cy="200055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en-US" sz="700" b="1" dirty="0">
                  <a:solidFill>
                    <a:schemeClr val="tx1">
                      <a:lumMod val="50000"/>
                    </a:schemeClr>
                  </a:solidFill>
                </a:rPr>
                <a:t>Face height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F0AA761-8459-A4CE-D300-F0E91C8C1519}"/>
                </a:ext>
              </a:extLst>
            </p:cNvPr>
            <p:cNvCxnSpPr>
              <a:cxnSpLocks/>
              <a:stCxn id="23" idx="3"/>
            </p:cNvCxnSpPr>
            <p:nvPr/>
          </p:nvCxnSpPr>
          <p:spPr>
            <a:xfrm>
              <a:off x="8995686" y="3127759"/>
              <a:ext cx="719763" cy="358488"/>
            </a:xfrm>
            <a:prstGeom prst="straightConnector1">
              <a:avLst/>
            </a:prstGeom>
            <a:ln w="15875">
              <a:solidFill>
                <a:schemeClr val="tx1"/>
              </a:solidFill>
              <a:headEnd type="none" w="sm" len="sm"/>
              <a:tailEnd type="triangle" w="sm" len="sm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E1025914-35C6-0ADD-E22E-01BC43AFF00D}"/>
                </a:ext>
              </a:extLst>
            </p:cNvPr>
            <p:cNvGrpSpPr/>
            <p:nvPr/>
          </p:nvGrpSpPr>
          <p:grpSpPr>
            <a:xfrm>
              <a:off x="8682622" y="3289301"/>
              <a:ext cx="2109199" cy="2549525"/>
              <a:chOff x="9301015" y="994086"/>
              <a:chExt cx="1030543" cy="1161821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48C3597E-CCB1-93C6-8E80-AE35DF67DF01}"/>
                  </a:ext>
                </a:extLst>
              </p:cNvPr>
              <p:cNvSpPr/>
              <p:nvPr/>
            </p:nvSpPr>
            <p:spPr>
              <a:xfrm>
                <a:off x="9722906" y="1419410"/>
                <a:ext cx="52388" cy="51363"/>
              </a:xfrm>
              <a:prstGeom prst="rect">
                <a:avLst/>
              </a:prstGeom>
              <a:noFill/>
              <a:ln w="19050"/>
              <a:scene3d>
                <a:camera prst="orthographicFront">
                  <a:rot lat="0" lon="0" rev="21300000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D89100D0-1652-61A6-65A1-881150B26F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323692" y="1340871"/>
                <a:ext cx="989310" cy="8442"/>
              </a:xfrm>
              <a:prstGeom prst="straightConnector1">
                <a:avLst/>
              </a:prstGeom>
              <a:ln w="19050">
                <a:solidFill>
                  <a:srgbClr val="FFC000"/>
                </a:solidFill>
                <a:headEnd type="triangle" w="sm" len="sm"/>
                <a:tailEnd type="triangle" w="sm" len="sm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252982CC-FDC1-0F9D-275E-5D3B075A6A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301015" y="1301755"/>
                <a:ext cx="1030543" cy="8847"/>
              </a:xfrm>
              <a:prstGeom prst="straightConnector1">
                <a:avLst/>
              </a:prstGeom>
              <a:ln w="19050">
                <a:solidFill>
                  <a:srgbClr val="00B050"/>
                </a:solidFill>
                <a:headEnd type="triangle" w="sm" len="sm"/>
                <a:tailEnd type="triangle" w="sm" len="sm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F97C5BC-5706-156A-77BC-1D823E5BD59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05647" y="994086"/>
                <a:ext cx="11570" cy="1161821"/>
              </a:xfrm>
              <a:prstGeom prst="straightConnector1">
                <a:avLst/>
              </a:prstGeom>
              <a:ln w="19050">
                <a:solidFill>
                  <a:srgbClr val="FFC000"/>
                </a:solidFill>
                <a:headEnd type="triangle" w="sm" len="sm"/>
                <a:tailEnd type="triangle" w="sm" len="sm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6C39D9-C542-2448-8A87-D372A7A70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903" y="515147"/>
            <a:ext cx="8077727" cy="780664"/>
          </a:xfrm>
        </p:spPr>
        <p:txBody>
          <a:bodyPr>
            <a:normAutofit fontScale="90000"/>
          </a:bodyPr>
          <a:lstStyle/>
          <a:p>
            <a:r>
              <a:rPr lang="en-US" dirty="0"/>
              <a:t>Frame-Face Fit Score Parameters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85FA76-6F85-6C4F-9DC5-AF7AF31013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10110" y="6567397"/>
            <a:ext cx="867136" cy="365125"/>
          </a:xfrm>
        </p:spPr>
        <p:txBody>
          <a:bodyPr/>
          <a:lstStyle/>
          <a:p>
            <a:fld id="{82812824-5F0E-664E-8757-A43C40DEC29E}" type="slidenum">
              <a:rPr lang="en-US" smtClean="0"/>
              <a:t>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8C302E-B584-7248-9134-8AF0B807A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© All Rights Reserved to Shamir; Confidential; For Internal Use Only; Do Not Disclose or Copy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0296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Office Theme">
  <a:themeElements>
    <a:clrScheme name="Shamir new">
      <a:dk1>
        <a:srgbClr val="555555"/>
      </a:dk1>
      <a:lt1>
        <a:srgbClr val="FFFFFF"/>
      </a:lt1>
      <a:dk2>
        <a:srgbClr val="F30824"/>
      </a:dk2>
      <a:lt2>
        <a:srgbClr val="E7E6E6"/>
      </a:lt2>
      <a:accent1>
        <a:srgbClr val="F30824"/>
      </a:accent1>
      <a:accent2>
        <a:srgbClr val="AD9783"/>
      </a:accent2>
      <a:accent3>
        <a:srgbClr val="A5A5A5"/>
      </a:accent3>
      <a:accent4>
        <a:srgbClr val="64BBD9"/>
      </a:accent4>
      <a:accent5>
        <a:srgbClr val="BFBFBF"/>
      </a:accent5>
      <a:accent6>
        <a:srgbClr val="616366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98130D8343C447B45492BDA566E41A" ma:contentTypeVersion="18" ma:contentTypeDescription="Create a new document." ma:contentTypeScope="" ma:versionID="e08dcdc8ab7b92db68242edc7e500a20">
  <xsd:schema xmlns:xsd="http://www.w3.org/2001/XMLSchema" xmlns:xs="http://www.w3.org/2001/XMLSchema" xmlns:p="http://schemas.microsoft.com/office/2006/metadata/properties" xmlns:ns2="2eeb702b-bf22-4d7c-8486-f7b210bbf216" xmlns:ns3="cd8ba96c-adf4-47ee-9486-c13ec002e516" targetNamespace="http://schemas.microsoft.com/office/2006/metadata/properties" ma:root="true" ma:fieldsID="9545a4bf54a3a988cfd1d28b9abd8280" ns2:_="" ns3:_="">
    <xsd:import namespace="2eeb702b-bf22-4d7c-8486-f7b210bbf216"/>
    <xsd:import namespace="cd8ba96c-adf4-47ee-9486-c13ec002e51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eb702b-bf22-4d7c-8486-f7b210bbf21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ff98e9f-04ba-430a-b176-2528cac726a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8ba96c-adf4-47ee-9486-c13ec002e51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9c022559-62d3-4dc1-9e90-b34ffbba9dfc}" ma:internalName="TaxCatchAll" ma:showField="CatchAllData" ma:web="cd8ba96c-adf4-47ee-9486-c13ec002e51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eeb702b-bf22-4d7c-8486-f7b210bbf216">
      <Terms xmlns="http://schemas.microsoft.com/office/infopath/2007/PartnerControls"/>
    </lcf76f155ced4ddcb4097134ff3c332f>
    <TaxCatchAll xmlns="cd8ba96c-adf4-47ee-9486-c13ec002e516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3F77E55-959E-46BE-A332-ABF02240AF39}">
  <ds:schemaRefs>
    <ds:schemaRef ds:uri="2eeb702b-bf22-4d7c-8486-f7b210bbf216"/>
    <ds:schemaRef ds:uri="cd8ba96c-adf4-47ee-9486-c13ec002e51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3CED2BE-B476-4B62-AF5B-9FAF3E9CF39B}">
  <ds:schemaRefs>
    <ds:schemaRef ds:uri="2eeb702b-bf22-4d7c-8486-f7b210bbf216"/>
    <ds:schemaRef ds:uri="cd8ba96c-adf4-47ee-9486-c13ec002e51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432C19A-C147-49B1-AE6E-090BF5829D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141</Words>
  <Application>Microsoft Office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PowerPoint Presentation</vt:lpstr>
      <vt:lpstr>PowerPoint Presentation</vt:lpstr>
      <vt:lpstr>Smart Mi Frame recommendation System</vt:lpstr>
      <vt:lpstr>PowerPoint Presentation</vt:lpstr>
      <vt:lpstr>Frame-Face Fit Score Evaluation</vt:lpstr>
      <vt:lpstr>Frame-Face Fit Score Parameters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Meirav Tal Arazi</dc:creator>
  <cp:lastModifiedBy>Amit Tzur</cp:lastModifiedBy>
  <cp:revision>1</cp:revision>
  <dcterms:created xsi:type="dcterms:W3CDTF">2020-02-25T13:39:53Z</dcterms:created>
  <dcterms:modified xsi:type="dcterms:W3CDTF">2025-01-28T12:01:27Z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0x0101004E98130D8343C447B45492BDA566E41A</vt:lpwstr>
  </property>
  <property fmtid="{D5CDD505-2E9C-101B-9397-08002B2CF9AE}" pid="3" name="MediaServiceImageTags">
    <vt:lpwstr/>
  </property>
</Properties>
</file>

<file path=docProps/thumbnail.jpeg>
</file>